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5"/>
  </p:sldMasterIdLst>
  <p:notesMasterIdLst>
    <p:notesMasterId r:id="rId6"/>
  </p:notesMasterIdLst>
  <p:handoutMasterIdLst>
    <p:handoutMasterId r:id="rId7"/>
  </p:handoutMaster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562C"/>
    <a:srgbClr val="2A2F2F"/>
    <a:srgbClr val="ECECEC"/>
    <a:srgbClr val="FFFFFF"/>
    <a:srgbClr val="5F363F"/>
    <a:srgbClr val="E4E1DD"/>
    <a:srgbClr val="F1EFED"/>
    <a:srgbClr val="AEA8A2"/>
    <a:srgbClr val="99ADAE"/>
    <a:srgbClr val="46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F4247-275E-5A43-8BBC-6E71CAEB8A17}" v="4" dt="2025-05-20T21:09:13.66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0" autoAdjust="0"/>
    <p:restoredTop sz="96247" autoAdjust="0"/>
  </p:normalViewPr>
  <p:slideViewPr>
    <p:cSldViewPr showGuides="1">
      <p:cViewPr varScale="1">
        <p:scale>
          <a:sx n="121" d="100"/>
          <a:sy n="121" d="100"/>
        </p:scale>
        <p:origin x="264" y="168"/>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howGuides="1">
      <p:cViewPr varScale="1">
        <p:scale>
          <a:sx n="90" d="100"/>
          <a:sy n="90" d="100"/>
        </p:scale>
        <p:origin x="4864" y="21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1/7/26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2" name="Slide Number Placeholder 7">
            <a:extLst>
              <a:ext uri="{FF2B5EF4-FFF2-40B4-BE49-F238E27FC236}">
                <a16:creationId xmlns:a16="http://schemas.microsoft.com/office/drawing/2014/main" id="{3EE0829F-0C0A-8B14-23B2-7530A6A0E36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C06B0B6E-E8C5-4063-ACF6-B009B2CBC7A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FDD33E2D-BC02-BFC7-0F5C-D56B792CBEA2}"/>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a:solidFill>
                  <a:srgbClr val="514C47"/>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ltLang="zh-CN"/>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54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ltLang="zh-CN"/>
              <a:t>Click to edit Master title style</a:t>
            </a:r>
            <a:endParaRPr lang="en-US"/>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54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pic>
        <p:nvPicPr>
          <p:cNvPr id="24" name="OTag" descr="A small square in Oracle Red with the Oracle logo in the center in white" hidden="1">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title </a:t>
            </a:r>
            <a:br>
              <a:rPr lang="en-US" dirty="0"/>
            </a:br>
            <a:r>
              <a:rPr lang="en-US" dirty="0"/>
              <a:t>Oracle Sans Tab Bold</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marL="285750" indent="-285750">
              <a:lnSpc>
                <a:spcPct val="100000"/>
              </a:lnSpc>
              <a:buFontTx/>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Tx/>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marL="285750" marR="0" indent="-285750" algn="l" defTabSz="914400" rtl="0" eaLnBrk="1" fontAlgn="auto" latinLnBrk="0" hangingPunct="1">
              <a:lnSpc>
                <a:spcPct val="100000"/>
              </a:lnSpc>
              <a:spcAft>
                <a:spcPts val="0"/>
              </a:spcAft>
              <a:buClrTx/>
              <a:buFont typeface="Arial" panose="020B0604020202020204" pitchFamily="34" charset="0"/>
              <a:buChar char="•"/>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100000"/>
              </a:lnSpc>
              <a:spcAft>
                <a:spcPts val="0"/>
              </a:spcAft>
              <a:buClrTx/>
              <a:buFont typeface="Courier New" panose="02070309020205020404" pitchFamily="49" charset="0"/>
              <a:buChar char="o"/>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100000"/>
              </a:lnSpc>
              <a:spcAft>
                <a:spcPts val="0"/>
              </a:spcAft>
              <a:buClrTx/>
              <a:buFont typeface="Arial" panose="020B0604020202020204" pitchFamily="34" charset="0"/>
              <a:buChar char="•"/>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3pPr>
            <a:lvl4pPr marL="730250" marR="0" indent="-182563" algn="l" defTabSz="914400" rtl="0" eaLnBrk="1" fontAlgn="auto" latinLnBrk="0" hangingPunct="1">
              <a:lnSpc>
                <a:spcPct val="100000"/>
              </a:lnSpc>
              <a:spcAft>
                <a:spcPts val="0"/>
              </a:spcAft>
              <a:buClrTx/>
              <a:buFont typeface="Courier New" panose="02070309020205020404" pitchFamily="49" charset="0"/>
              <a:buChar char="o"/>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4pPr>
            <a:lvl5pPr marL="914400" marR="0" indent="-182880" algn="l" defTabSz="914400" rtl="0" eaLnBrk="1" fontAlgn="auto" latinLnBrk="0" hangingPunct="1">
              <a:lnSpc>
                <a:spcPct val="100000"/>
              </a:lnSpc>
              <a:spcAft>
                <a:spcPts val="0"/>
              </a:spcAft>
              <a:buClrTx/>
              <a:buFont typeface="Arial" panose="020B0604020202020204" pitchFamily="34" charset="0"/>
              <a:buChar char="•"/>
              <a:tabLst/>
              <a:defRPr lang="en-US" sz="1600" b="0" i="0" kern="1200" dirty="0">
                <a:solidFill>
                  <a:schemeClr val="tx1"/>
                </a:solidFill>
                <a:latin typeface="Oracle Sans Tab" panose="020B0503020204020204" pitchFamily="34" charset="0"/>
                <a:ea typeface="+mn-ea"/>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650875"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ltLang="zh-CN"/>
              <a:t>Click icon to add picture</a:t>
            </a:r>
            <a:endParaRPr lang="en-US"/>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30" name="Slide Number Placeholder 29">
            <a:extLst>
              <a:ext uri="{FF2B5EF4-FFF2-40B4-BE49-F238E27FC236}">
                <a16:creationId xmlns:a16="http://schemas.microsoft.com/office/drawing/2014/main" id="{84B479B2-1CF2-3499-ECF3-B456AF825229}"/>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29" name="Footer Placeholder 28">
            <a:extLst>
              <a:ext uri="{FF2B5EF4-FFF2-40B4-BE49-F238E27FC236}">
                <a16:creationId xmlns:a16="http://schemas.microsoft.com/office/drawing/2014/main" id="{F4CBE579-E608-75DC-9C4F-2B4569EB979D}"/>
              </a:ext>
            </a:extLst>
          </p:cNvPr>
          <p:cNvSpPr>
            <a:spLocks noGrp="1"/>
          </p:cNvSpPr>
          <p:nvPr>
            <p:ph type="ftr" sz="quarter" idx="4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1" name="Date Placeholder 20">
            <a:extLst>
              <a:ext uri="{FF2B5EF4-FFF2-40B4-BE49-F238E27FC236}">
                <a16:creationId xmlns:a16="http://schemas.microsoft.com/office/drawing/2014/main" id="{CD50F9B7-8433-E425-D45B-A564BF8DDC50}"/>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a:t>Click to edit Master text styles</a:t>
            </a:r>
          </a:p>
          <a:p>
            <a:pPr lvl="1"/>
            <a:r>
              <a:rPr lang="en-US" altLang="zh-CN" dirty="0"/>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2025,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2" name="Slide Number Placeholder 5">
            <a:extLst>
              <a:ext uri="{FF2B5EF4-FFF2-40B4-BE49-F238E27FC236}">
                <a16:creationId xmlns:a16="http://schemas.microsoft.com/office/drawing/2014/main" id="{9E993F39-EB04-6D40-5424-29EF7CBB4082}"/>
              </a:ext>
            </a:extLst>
          </p:cNvPr>
          <p:cNvSpPr>
            <a:spLocks noGrp="1"/>
          </p:cNvSpPr>
          <p:nvPr>
            <p:ph type="sldNum" sz="quarter" idx="40"/>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
        <p:nvSpPr>
          <p:cNvPr id="7" name="Slide Number">
            <a:extLst>
              <a:ext uri="{FF2B5EF4-FFF2-40B4-BE49-F238E27FC236}">
                <a16:creationId xmlns:a16="http://schemas.microsoft.com/office/drawing/2014/main" id="{93DA2E73-5D4C-E24A-9DBC-F14114AA2BD9}"/>
              </a:ext>
            </a:extLst>
          </p:cNvPr>
          <p:cNvSpPr txBox="1">
            <a:spLocks/>
          </p:cNvSpPr>
          <p:nvPr userDrawn="1"/>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700" kern="1200">
                <a:solidFill>
                  <a:schemeClr val="tx1">
                    <a:alpha val="3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700" b="0" i="0" u="none" strike="noStrike" kern="1200" cap="none" spc="0" normalizeH="0" baseline="0" noProof="0" smtClean="0">
                <a:ln>
                  <a:noFill/>
                </a:ln>
                <a:solidFill>
                  <a:srgbClr val="514C47"/>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dirty="0">
              <a:ln>
                <a:noFill/>
              </a:ln>
              <a:solidFill>
                <a:srgbClr val="514C47"/>
              </a:solidFill>
              <a:effectLst/>
              <a:uLnTx/>
              <a:uFillTx/>
              <a:latin typeface="Oracle Sans"/>
              <a:ea typeface="+mn-ea"/>
              <a:cs typeface="+mn-cs"/>
            </a:endParaRPr>
          </a:p>
        </p:txBody>
      </p:sp>
      <p:sp>
        <p:nvSpPr>
          <p:cNvPr id="4" name="Footer Placeholder 4">
            <a:extLst>
              <a:ext uri="{FF2B5EF4-FFF2-40B4-BE49-F238E27FC236}">
                <a16:creationId xmlns:a16="http://schemas.microsoft.com/office/drawing/2014/main" id="{4386EF72-A9D7-B119-6AB5-B47EDC6DBD3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7AEA780F-E901-E29C-0D8B-69514942746E}"/>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2025,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0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3744" r:id="rId101"/>
    <p:sldLayoutId id="2147483944" r:id="rId102"/>
    <p:sldLayoutId id="2147484287" r:id="rId10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theme/theme1.xml><?xml version="1.0" encoding="utf-8"?>
<a:theme xmlns:a="http://schemas.openxmlformats.org/drawingml/2006/main" name="Oracle-FY26-7.9">
  <a:themeElements>
    <a:clrScheme name="Custom 43">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Beige 50">
      <a:srgbClr val="D8D0B5"/>
    </a:custClr>
    <a:custClr name="Pine 80">
      <a:srgbClr val="74A683"/>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90">
      <a:srgbClr val="5C926D"/>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00">
      <a:srgbClr val="4C825C"/>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20">
      <a:srgbClr val="3F6B4B"/>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7.9" id="{1B9217EA-5673-234B-9217-B5CA3B2FE7A3}" vid="{FABD2F94-C213-394E-92C4-BD5B57B0E645}"/>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E90DFFAAB2B648B85FF84AAAED4B38" ma:contentTypeVersion="19" ma:contentTypeDescription="Create a new document." ma:contentTypeScope="" ma:versionID="72aa99591ea20b4039e2ab9235b316dd">
  <xsd:schema xmlns:xsd="http://www.w3.org/2001/XMLSchema" xmlns:xs="http://www.w3.org/2001/XMLSchema" xmlns:p="http://schemas.microsoft.com/office/2006/metadata/properties" xmlns:ns1="http://schemas.microsoft.com/sharepoint/v3" xmlns:ns2="f085ca05-1a56-417b-bcef-25b3bd9988f8" xmlns:ns3="4e418aab-ccd2-4c36-bbc0-ca1bef344547" xmlns:ns4="758b9dc9-e6e0-4b4b-9e23-19b506217126" targetNamespace="http://schemas.microsoft.com/office/2006/metadata/properties" ma:root="true" ma:fieldsID="818942d1d93fb3216d6b444ecb0d1669" ns1:_="" ns2:_="" ns3:_="" ns4:_="">
    <xsd:import namespace="http://schemas.microsoft.com/sharepoint/v3"/>
    <xsd:import namespace="f085ca05-1a56-417b-bcef-25b3bd9988f8"/>
    <xsd:import namespace="4e418aab-ccd2-4c36-bbc0-ca1bef344547"/>
    <xsd:import namespace="758b9dc9-e6e0-4b4b-9e23-19b506217126"/>
    <xsd:element name="properties">
      <xsd:complexType>
        <xsd:sequence>
          <xsd:element name="documentManagement">
            <xsd:complexType>
              <xsd:all>
                <xsd:element ref="ns2:IncludeInSearch" minOccurs="0"/>
                <xsd:element ref="ns3:Keywords0" minOccurs="0"/>
                <xsd:element ref="ns3:Migration_Comments0"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Location" minOccurs="0"/>
                <xsd:element ref="ns3:MediaServiceOCR" minOccurs="0"/>
                <xsd:element ref="ns1:_ip_UnifiedCompliancePolicyProperties" minOccurs="0"/>
                <xsd:element ref="ns1:_ip_UnifiedCompliancePolicyUIAction" minOccurs="0"/>
                <xsd:element ref="ns3:Description0"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85ca05-1a56-417b-bcef-25b3bd9988f8" elementFormDefault="qualified">
    <xsd:import namespace="http://schemas.microsoft.com/office/2006/documentManagement/types"/>
    <xsd:import namespace="http://schemas.microsoft.com/office/infopath/2007/PartnerControls"/>
    <xsd:element name="IncludeInSearch" ma:index="8" nillable="true" ma:displayName="IncludeInMyOracleSearch" ma:default="1" ma:internalName="IncludeInSearch"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418aab-ccd2-4c36-bbc0-ca1bef344547" elementFormDefault="qualified">
    <xsd:import namespace="http://schemas.microsoft.com/office/2006/documentManagement/types"/>
    <xsd:import namespace="http://schemas.microsoft.com/office/infopath/2007/PartnerControls"/>
    <xsd:element name="Keywords0" ma:index="9" nillable="true" ma:displayName="Keywords" ma:internalName="Keywords0">
      <xsd:simpleType>
        <xsd:restriction base="dms:Text"/>
      </xsd:simpleType>
    </xsd:element>
    <xsd:element name="Migration_Comments0" ma:index="10" nillable="true" ma:displayName="Migration_Comments" ma:internalName="Migration_Comments0">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Description0" ma:index="26" nillable="true" ma:displayName="Description" ma:internalName="Description0">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8b9dc9-e6e0-4b4b-9e23-19b50621712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2711a4e-9246-41dc-b527-dfc796ef7be9}" ma:internalName="TaxCatchAll" ma:showField="CatchAllData" ma:web="758b9dc9-e6e0-4b4b-9e23-19b506217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4b6b08d2-6182-4197-8221-8710a9404ced"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Migration_Comments0 xmlns="4e418aab-ccd2-4c36-bbc0-ca1bef344547" xsi:nil="true"/>
    <_ip_UnifiedCompliancePolicyUIAction xmlns="http://schemas.microsoft.com/sharepoint/v3" xsi:nil="true"/>
    <IncludeInSearch xmlns="f085ca05-1a56-417b-bcef-25b3bd9988f8">true</IncludeInSearch>
    <Description0 xmlns="4e418aab-ccd2-4c36-bbc0-ca1bef344547" xsi:nil="true"/>
    <Keywords0 xmlns="4e418aab-ccd2-4c36-bbc0-ca1bef344547" xsi:nil="true"/>
    <TaxCatchAll xmlns="758b9dc9-e6e0-4b4b-9e23-19b506217126" xsi:nil="true"/>
    <lcf76f155ced4ddcb4097134ff3c332f xmlns="4e418aab-ccd2-4c36-bbc0-ca1bef344547">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D14FB16A-838E-442F-856D-2B182B56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5ca05-1a56-417b-bcef-25b3bd9988f8"/>
    <ds:schemaRef ds:uri="4e418aab-ccd2-4c36-bbc0-ca1bef344547"/>
    <ds:schemaRef ds:uri="758b9dc9-e6e0-4b4b-9e23-19b506217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470AF8-2A96-44EA-9391-A715E60415ED}">
  <ds:schemaRefs>
    <ds:schemaRef ds:uri="Microsoft.SharePoint.Taxonomy.ContentTypeSync"/>
  </ds:schemaRefs>
</ds:datastoreItem>
</file>

<file path=customXml/itemProps3.xml><?xml version="1.0" encoding="utf-8"?>
<ds:datastoreItem xmlns:ds="http://schemas.openxmlformats.org/officeDocument/2006/customXml" ds:itemID="{C3105861-4C67-43FB-9E8D-7033D8BC0E4D}">
  <ds:schemaRefs>
    <ds:schemaRef ds:uri="http://schemas.microsoft.com/sharepoint/v3/contenttype/forms"/>
  </ds:schemaRefs>
</ds:datastoreItem>
</file>

<file path=customXml/itemProps4.xml><?xml version="1.0" encoding="utf-8"?>
<ds:datastoreItem xmlns:ds="http://schemas.openxmlformats.org/officeDocument/2006/customXml" ds:itemID="{B8DD2F5C-DFD8-4FE6-82E9-093D52BC2DE4}">
  <ds:schemaRefs>
    <ds:schemaRef ds:uri="http://schemas.microsoft.com/office/2006/metadata/properties"/>
    <ds:schemaRef ds:uri="http://schemas.microsoft.com/office/infopath/2007/PartnerControls"/>
    <ds:schemaRef ds:uri="4e418aab-ccd2-4c36-bbc0-ca1bef344547"/>
    <ds:schemaRef ds:uri="http://schemas.microsoft.com/sharepoint/v3"/>
    <ds:schemaRef ds:uri="f085ca05-1a56-417b-bcef-25b3bd9988f8"/>
    <ds:schemaRef ds:uri="758b9dc9-e6e0-4b4b-9e23-19b506217126"/>
  </ds:schemaRefs>
</ds:datastoreItem>
</file>

<file path=docMetadata/LabelInfo.xml><?xml version="1.0" encoding="utf-8"?>
<clbl:labelList xmlns:clbl="http://schemas.microsoft.com/office/2020/mipLabelMetadata">
  <clbl:label id="{3c76ce46-357f-46de-88d6-77b9bbb83c46}" enabled="1" method="Privileged" siteId="{4e2c6054-71cb-48f1-bd6c-3a9705aca71b}" contentBits="0" removed="0"/>
</clbl:labelList>
</file>

<file path=docProps/app.xml><?xml version="1.0" encoding="utf-8"?>
<Properties xmlns="http://schemas.openxmlformats.org/officeDocument/2006/extended-properties" xmlns:vt="http://schemas.openxmlformats.org/officeDocument/2006/docPropsVTypes">
  <Template>Oracle_PPT-template_FY26</Template>
  <TotalTime>102</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0</vt:i4>
      </vt:variant>
    </vt:vector>
  </HeadingPairs>
  <TitlesOfParts>
    <vt:vector size="8" baseType="lpstr">
      <vt:lpstr>Arial</vt:lpstr>
      <vt:lpstr>Courier New</vt:lpstr>
      <vt:lpstr>Oracle Sans</vt:lpstr>
      <vt:lpstr>Oracle Sans Light</vt:lpstr>
      <vt:lpstr>Oracle Sans Tab</vt:lpstr>
      <vt:lpstr>Oracle Sans Tab Light</vt:lpstr>
      <vt:lpstr>System Font Regular</vt:lpstr>
      <vt:lpstr>Oracle-FY26-7.9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Jingang Liang</dc:creator>
  <cp:lastModifiedBy>Darshan Jaju</cp:lastModifiedBy>
  <cp:revision>29</cp:revision>
  <dcterms:created xsi:type="dcterms:W3CDTF">2025-07-30T03:44:51Z</dcterms:created>
  <dcterms:modified xsi:type="dcterms:W3CDTF">2026-01-07T05:43:51Z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ContentTypeId">
    <vt:lpwstr>0x01010046E90DFFAAB2B648B85FF84AAAED4B38</vt:lpwstr>
  </property>
</Properties>
</file>